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96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0EA976-D92A-475F-9F62-21427DB38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8EDD2EB-5CE1-416F-8332-CDEE04C98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2ACA59-5F98-4B88-9D29-28D7D432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E7ECC2-C549-4AEE-BE62-111DABD7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F80D41-3822-4BF6-823C-C4F19CCC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66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AEEFF3-83DB-4A7D-8180-5079AE7E6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5B66365-D369-4A15-BEFD-160455AB3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93ABD5-E704-4002-95E1-08DFFBD4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C83999-FB12-44A6-AB04-6E73022B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C5F2BA-ED8A-4336-93AF-B339AC17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67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119FB0C-839F-462D-9B1C-BEE52EF71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9ED01BE-76FD-4363-8C7B-9FD3F4B44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27F7C9-A9D2-49B9-A29E-E02246A1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201FAE-DEDE-4A34-8993-3DCFBB13F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F2A018-428F-4448-858E-ADF8C390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340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E201E3-6ADD-4A31-85D0-B7A95ED9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8C990F-2387-4949-ABE5-D785C1A5C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655A3D-3399-4145-A9A5-F67A133EF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3DCC63-6B2D-4EE0-BCD9-376AB589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80F95C-863A-4207-BD35-C0695166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19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72FBF1-0501-4F30-B408-DDABDF99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F1B880-FC5E-4B07-B1E7-FAC6BBB98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684F1B-1A8A-4B95-A172-DB5C263D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2C45CE-6726-41E0-9140-D70BAC4B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0A1A67-0B93-4382-8A4B-E2EABAE4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564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881AEB-6E67-4074-91AE-234BF036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A0CB7A-1A76-42F3-96AA-D8F0E480C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E5AF5A-8A2F-47F1-8243-AB78398A2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AEF75A-701E-44CC-9B0E-657B5CDC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760D21-310B-470D-8899-9CE04A18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9D40CAD-ECF4-4F88-BDF7-030398B5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16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CE478F-7550-4CA4-AC3B-08D742CCD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09B371-538D-410F-8D99-417B86F23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45AAECC-86D2-4E97-B1D7-6350D55C7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C93CB1A-915D-4691-A0D3-14B924487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A057CF4-6C5A-4197-9A5C-3AFCA0B16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16F66EE-436B-4AB8-A93C-F80D492C5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EE99C58-D16F-4EE4-8B37-DF8DF9DC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3C2A383-27C8-417F-8744-E6E11C10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40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78FF91-5C31-4644-876C-D26CD23C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B57311E-B0BD-41DB-91FF-02AE2322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1443309-14AF-4ED1-B8B2-A805D03E7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82824D6-A23C-48D8-807D-89D0025C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9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B84DF96-B944-478B-94D8-4EAF059D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DDFE7E-2EC2-419B-A399-DEB26F5D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665FED5-ECF5-43BE-AE36-CF6826E9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933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F4F9DF-4E16-47B5-AC8F-F18D0CF2A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61FD15-AE1B-4CA3-80E9-2958A4E74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D2EA728-4231-46FF-BEC1-48E1CECCC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5860D1-DCD1-4CF7-9FD7-1FCFC73B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EA9B5B3-8D5A-4E99-B06B-1D66F2D4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2A8DDA3-4157-478B-8497-1BC1C309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75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954318-C6E6-44A7-9E62-AAC46752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2EEDF76-C2D2-4547-8A82-FC879B6C7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68562CB-AA3F-4242-9465-763E04869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D9015E-096E-4050-89C0-304FBA79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9CBB1B7-CA00-4252-93F4-0FE443D6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CE7E29B-1786-4E6B-8201-B9E2D4D4F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723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58D18CB-A56D-41AF-9F4A-8DB1E46F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03E79AC-8516-4C2F-A6A1-046DC5E16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BFAB3A-801E-4B0E-9182-601246151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3AE8A-0130-4032-9B66-2C539DE115BA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7EC8CB-3559-41F0-8244-FD22E64B6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A2C3A1-730C-4B1E-9B04-4736BE6BE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2219-32E7-495A-89AD-03E1EBA19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5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79381A74-6366-492D-BB19-4EEF9AC88528}"/>
              </a:ext>
            </a:extLst>
          </p:cNvPr>
          <p:cNvSpPr/>
          <p:nvPr/>
        </p:nvSpPr>
        <p:spPr>
          <a:xfrm>
            <a:off x="1889185" y="4063037"/>
            <a:ext cx="8436633" cy="2441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1" hangingPunct="1"/>
            <a:endParaRPr lang="ko-KR" altLang="en-US" sz="1800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669C0E18-1AD1-4A70-A7B6-0F7A64E4631C}"/>
              </a:ext>
            </a:extLst>
          </p:cNvPr>
          <p:cNvCxnSpPr/>
          <p:nvPr/>
        </p:nvCxnSpPr>
        <p:spPr>
          <a:xfrm>
            <a:off x="1880561" y="3735234"/>
            <a:ext cx="84538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3B955143-D43E-41F9-9BFE-7BBC649D9775}"/>
              </a:ext>
            </a:extLst>
          </p:cNvPr>
          <p:cNvCxnSpPr/>
          <p:nvPr/>
        </p:nvCxnSpPr>
        <p:spPr>
          <a:xfrm>
            <a:off x="10644996" y="4063037"/>
            <a:ext cx="0" cy="24412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BA6F208D-A980-43D6-88DD-731C3A50ADA6}"/>
              </a:ext>
            </a:extLst>
          </p:cNvPr>
          <p:cNvSpPr/>
          <p:nvPr/>
        </p:nvSpPr>
        <p:spPr>
          <a:xfrm>
            <a:off x="5210354" y="3467820"/>
            <a:ext cx="1380227" cy="267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820 x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EF354F2-8C0A-4155-B9D8-374EEEE8C87F}"/>
              </a:ext>
            </a:extLst>
          </p:cNvPr>
          <p:cNvSpPr/>
          <p:nvPr/>
        </p:nvSpPr>
        <p:spPr>
          <a:xfrm>
            <a:off x="10515601" y="5213785"/>
            <a:ext cx="854014" cy="267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x 150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D0D5E8-3B74-462F-ADB6-C0E2B6C25B85}"/>
              </a:ext>
            </a:extLst>
          </p:cNvPr>
          <p:cNvSpPr txBox="1"/>
          <p:nvPr/>
        </p:nvSpPr>
        <p:spPr>
          <a:xfrm>
            <a:off x="3187100" y="5538531"/>
            <a:ext cx="66056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국내 최고 </a:t>
            </a:r>
            <a:r>
              <a:rPr lang="en-US" altLang="ko-KR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NFT, </a:t>
            </a:r>
            <a:r>
              <a:rPr lang="en-US" altLang="ko-KR" sz="1800" kern="12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MetaKongz</a:t>
            </a:r>
            <a:r>
              <a:rPr lang="ko-KR" alt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와 함께</a:t>
            </a:r>
            <a:r>
              <a:rPr lang="en-US" altLang="ko-KR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Metaverse</a:t>
            </a:r>
            <a:r>
              <a:rPr lang="ko-KR" alt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를 시작하세요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6F2ADE-0DD0-478A-8AF4-3C797B70BD79}"/>
              </a:ext>
            </a:extLst>
          </p:cNvPr>
          <p:cNvSpPr txBox="1"/>
          <p:nvPr/>
        </p:nvSpPr>
        <p:spPr>
          <a:xfrm>
            <a:off x="2819397" y="4350169"/>
            <a:ext cx="3357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1" hangingPunct="1"/>
            <a:r>
              <a:rPr lang="ko-KR" alt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우리의 목표는 </a:t>
            </a:r>
            <a:r>
              <a:rPr lang="en-US" altLang="ko-KR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K-NFT</a:t>
            </a:r>
            <a:r>
              <a:rPr lang="ko-KR" alt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세계화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88120F-5858-436F-90E0-107A6184A191}"/>
              </a:ext>
            </a:extLst>
          </p:cNvPr>
          <p:cNvSpPr txBox="1"/>
          <p:nvPr/>
        </p:nvSpPr>
        <p:spPr>
          <a:xfrm>
            <a:off x="2734212" y="4698049"/>
            <a:ext cx="35282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1" hangingPunct="1"/>
            <a:r>
              <a:rPr lang="en-US" altLang="ko-KR" dirty="0" err="1">
                <a:solidFill>
                  <a:schemeClr val="dk1"/>
                </a:solidFill>
              </a:rPr>
              <a:t>OpenSea</a:t>
            </a:r>
            <a:r>
              <a:rPr lang="ko-KR" altLang="en-US" dirty="0">
                <a:solidFill>
                  <a:schemeClr val="dk1"/>
                </a:solidFill>
              </a:rPr>
              <a:t> </a:t>
            </a:r>
            <a:r>
              <a:rPr lang="en-US" altLang="ko-KR" dirty="0" err="1">
                <a:solidFill>
                  <a:schemeClr val="dk1"/>
                </a:solidFill>
              </a:rPr>
              <a:t>Klaytn</a:t>
            </a:r>
            <a:r>
              <a:rPr lang="ko-KR" altLang="en-US" dirty="0">
                <a:solidFill>
                  <a:schemeClr val="dk1"/>
                </a:solidFill>
              </a:rPr>
              <a:t> </a:t>
            </a:r>
            <a:r>
              <a:rPr lang="en-US" altLang="ko-KR" dirty="0">
                <a:solidFill>
                  <a:schemeClr val="dk1"/>
                </a:solidFill>
              </a:rPr>
              <a:t>Chains</a:t>
            </a:r>
            <a:r>
              <a:rPr lang="ko-KR" altLang="en-US" dirty="0">
                <a:solidFill>
                  <a:schemeClr val="dk1"/>
                </a:solidFill>
              </a:rPr>
              <a:t> </a:t>
            </a:r>
            <a:r>
              <a:rPr lang="en-US" altLang="ko-KR" sz="2000" b="1" dirty="0">
                <a:solidFill>
                  <a:schemeClr val="dk1"/>
                </a:solidFill>
              </a:rPr>
              <a:t>1</a:t>
            </a:r>
            <a:r>
              <a:rPr lang="ko-KR" altLang="en-US" sz="2000" b="1" dirty="0">
                <a:solidFill>
                  <a:schemeClr val="dk1"/>
                </a:solidFill>
              </a:rPr>
              <a:t>위</a:t>
            </a:r>
            <a:endParaRPr lang="ko-KR" altLang="en-US" sz="18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F69852-4B13-4DE2-89CA-F36AA7389D74}"/>
              </a:ext>
            </a:extLst>
          </p:cNvPr>
          <p:cNvSpPr txBox="1"/>
          <p:nvPr/>
        </p:nvSpPr>
        <p:spPr>
          <a:xfrm>
            <a:off x="4675526" y="5039029"/>
            <a:ext cx="13414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1" hangingPunct="1"/>
            <a:r>
              <a:rPr lang="en-US" altLang="ko-KR" sz="900" dirty="0">
                <a:solidFill>
                  <a:schemeClr val="dk1"/>
                </a:solidFill>
              </a:rPr>
              <a:t>2022</a:t>
            </a:r>
            <a:r>
              <a:rPr lang="ko-KR" altLang="en-US" sz="900" dirty="0">
                <a:solidFill>
                  <a:schemeClr val="dk1"/>
                </a:solidFill>
              </a:rPr>
              <a:t>년 </a:t>
            </a:r>
            <a:r>
              <a:rPr lang="en-US" altLang="ko-KR" sz="900" dirty="0">
                <a:solidFill>
                  <a:schemeClr val="dk1"/>
                </a:solidFill>
              </a:rPr>
              <a:t>2</a:t>
            </a:r>
            <a:r>
              <a:rPr lang="ko-KR" altLang="en-US" sz="900" dirty="0">
                <a:solidFill>
                  <a:schemeClr val="dk1"/>
                </a:solidFill>
              </a:rPr>
              <a:t>월 </a:t>
            </a:r>
            <a:r>
              <a:rPr lang="en-US" altLang="ko-KR" sz="900" dirty="0">
                <a:solidFill>
                  <a:schemeClr val="dk1"/>
                </a:solidFill>
              </a:rPr>
              <a:t>14</a:t>
            </a:r>
            <a:r>
              <a:rPr lang="ko-KR" altLang="en-US" sz="900" dirty="0">
                <a:solidFill>
                  <a:schemeClr val="dk1"/>
                </a:solidFill>
              </a:rPr>
              <a:t>일 기준</a:t>
            </a:r>
            <a:endParaRPr lang="ko-KR" altLang="en-US" sz="900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181C1C-2590-495E-91E5-C5DA74393F3F}"/>
              </a:ext>
            </a:extLst>
          </p:cNvPr>
          <p:cNvSpPr txBox="1"/>
          <p:nvPr/>
        </p:nvSpPr>
        <p:spPr>
          <a:xfrm>
            <a:off x="82667" y="212544"/>
            <a:ext cx="25052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https://nftz.co.in/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48F22B49-16AF-4152-91F7-8DCA7FAEC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16" y="845127"/>
            <a:ext cx="5205871" cy="251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0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14238</TotalTime>
  <Words>38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장진전[라온비엔피]</dc:creator>
  <cp:lastModifiedBy>장진전[라온비엔피]</cp:lastModifiedBy>
  <cp:revision>37</cp:revision>
  <dcterms:created xsi:type="dcterms:W3CDTF">2021-07-16T00:22:32Z</dcterms:created>
  <dcterms:modified xsi:type="dcterms:W3CDTF">2022-02-14T01:06:03Z</dcterms:modified>
</cp:coreProperties>
</file>